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88"/>
    <p:restoredTop sz="96327"/>
  </p:normalViewPr>
  <p:slideViewPr>
    <p:cSldViewPr snapToGrid="0" snapToObjects="1">
      <p:cViewPr varScale="1">
        <p:scale>
          <a:sx n="171" d="100"/>
          <a:sy n="171" d="100"/>
        </p:scale>
        <p:origin x="26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94AFFA-E83A-B3D8-270C-96A0F73F48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F4E3525-9C20-7B05-9E2C-6A21777326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6D41051-8FD8-E706-572A-100D6650C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C106C-137D-B643-A64F-42BF21314603}" type="datetimeFigureOut">
              <a:rPr lang="de-DE" smtClean="0"/>
              <a:t>05.07.22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B1C2736-FD6E-A9EE-8BDB-CDF113F3A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737DCF-FED3-03FD-9FB4-041C75984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9716-FDC0-0443-9C88-C115937D04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1490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8462D6-D82B-3731-DEBF-573A5EC17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94B66BE-E83B-8E29-FB66-C3880FC3D7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8A24E7A-03E0-ABB1-EFDD-A5039B6FD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C106C-137D-B643-A64F-42BF21314603}" type="datetimeFigureOut">
              <a:rPr lang="de-DE" smtClean="0"/>
              <a:t>05.07.22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509C24F-2862-C9A3-B2A1-B6FC150A1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FC9E4F6-A49E-A07C-85E8-9E56B5D36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9716-FDC0-0443-9C88-C115937D04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1033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E263E46-F746-9BFD-967F-E67EA5D452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7B29AFE-3BA8-D2FA-F1ED-AB6C60E18F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DC3F4DE-0D2C-FF82-FAFB-2DBC9D3B4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C106C-137D-B643-A64F-42BF21314603}" type="datetimeFigureOut">
              <a:rPr lang="de-DE" smtClean="0"/>
              <a:t>05.07.22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DA54830-D134-6E03-4022-4672E4DF1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274238-21D8-1E0D-4056-7AAA4824A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9716-FDC0-0443-9C88-C115937D04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2064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4A79C1-2270-A345-688F-D5B62F849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C4A749-6C14-DFE5-5B76-7BD50E6CFE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D80378-42FD-673B-579D-F164A2B85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C106C-137D-B643-A64F-42BF21314603}" type="datetimeFigureOut">
              <a:rPr lang="de-DE" smtClean="0"/>
              <a:t>05.07.22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E9F6467-2CBC-3B15-99D7-275805C45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3407740-99C9-659E-049E-54DFD8E9B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9716-FDC0-0443-9C88-C115937D04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0702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95C03E-19C2-F709-A4FD-EB3BB4034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500AC3A-4EE5-D000-B797-70F916420F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0B69D9-3685-4447-4188-0D247B763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C106C-137D-B643-A64F-42BF21314603}" type="datetimeFigureOut">
              <a:rPr lang="de-DE" smtClean="0"/>
              <a:t>05.07.22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68E9F8C-528A-7B97-438F-2A5E68893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B1C6A5E-C2CF-E7D0-5C10-96F7E4B0C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9716-FDC0-0443-9C88-C115937D04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0061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AA0583-D1A8-ED7D-8DAE-D2D1A5453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FE46811-3296-5540-6A81-880F48D020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81064B0-866F-1C34-CDC5-31CDA5375A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447589E-C76A-C8D6-2274-FE9A0E241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C106C-137D-B643-A64F-42BF21314603}" type="datetimeFigureOut">
              <a:rPr lang="de-DE" smtClean="0"/>
              <a:t>05.07.22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C22CE61-32B9-8959-34BA-4D586E3EA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27007FC-C71D-971C-715A-6A9781FD5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9716-FDC0-0443-9C88-C115937D04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9197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83C197-0E06-26FB-D8AB-04B9199CB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6482743-C38F-5361-5BD2-047FA98067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29B256A-0A3B-F0D9-A16D-9E53FD5963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50DBA26-F050-1644-6296-8E22295318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AA38CC5-070D-7680-0CE5-2E2E88B855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C1CD451-5BC4-4F10-38CA-965744E1E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C106C-137D-B643-A64F-42BF21314603}" type="datetimeFigureOut">
              <a:rPr lang="de-DE" smtClean="0"/>
              <a:t>05.07.22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121A6E1-978A-8EC3-76BB-E42E1E3AD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839BE77-8D71-28DB-9BE3-709ED7AFD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9716-FDC0-0443-9C88-C115937D04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3134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BB698B-FCA8-AEC7-F767-1255C3791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76905AC-DC34-6564-1249-0CF5B3652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C106C-137D-B643-A64F-42BF21314603}" type="datetimeFigureOut">
              <a:rPr lang="de-DE" smtClean="0"/>
              <a:t>05.07.22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B39755F-ECC4-ECDA-4905-ABB8A70B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9EE6062-6105-2495-DC2F-90BCA213C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9716-FDC0-0443-9C88-C115937D04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2134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85DDE21-3332-D52C-28E0-98E8E2D05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C106C-137D-B643-A64F-42BF21314603}" type="datetimeFigureOut">
              <a:rPr lang="de-DE" smtClean="0"/>
              <a:t>05.07.22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2904EF6-010D-BEE3-0197-97E669044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CE887F3-9639-154E-57AD-A64137A48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9716-FDC0-0443-9C88-C115937D04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3711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5C2B16-AECE-C3AB-D2D8-1412C5A36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4C19F70-D747-1920-BF45-A34C6EAF4E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D4BAFAB-FA61-D37A-E0C4-31D97BB52B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71BB759-83FD-3C86-B2FC-313A4A958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C106C-137D-B643-A64F-42BF21314603}" type="datetimeFigureOut">
              <a:rPr lang="de-DE" smtClean="0"/>
              <a:t>05.07.22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624CE6E-F994-5A3A-63C4-BEC9F214F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2465801-4821-211F-6350-D491E8CFE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9716-FDC0-0443-9C88-C115937D04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8715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99BEC4-8B30-034D-9014-C892CCE68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0D78C95-E730-F976-75B6-D06E0AD978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8B375F5-1627-00A2-A2B0-13547A38D8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865ADEB-CD62-75B9-67F7-450F08387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C106C-137D-B643-A64F-42BF21314603}" type="datetimeFigureOut">
              <a:rPr lang="de-DE" smtClean="0"/>
              <a:t>05.07.22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817B51A-3466-0DA3-253B-2975266A5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A9F8E23-9F6D-7E0E-97E3-DA0558BAE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9716-FDC0-0443-9C88-C115937D04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297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FDC92FF-D40F-CC6E-86A8-DC93838A3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77D2948-8337-B64D-9FD0-9D7C380925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AB51DEE-E25B-2B45-1361-47087F45B0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C106C-137D-B643-A64F-42BF21314603}" type="datetimeFigureOut">
              <a:rPr lang="de-DE" smtClean="0"/>
              <a:t>05.07.22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A7F58DA-0AFC-96CE-F34C-FDB0A52A80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2FBBB14-078B-6D1A-197B-5997D27E69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C9716-FDC0-0443-9C88-C115937D04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4991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4B5FCC9D-6D83-D829-46BE-18C8993EA743}"/>
              </a:ext>
            </a:extLst>
          </p:cNvPr>
          <p:cNvSpPr/>
          <p:nvPr/>
        </p:nvSpPr>
        <p:spPr>
          <a:xfrm>
            <a:off x="3685478" y="1018478"/>
            <a:ext cx="4821044" cy="482104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19F8C37-1D4A-658F-A58B-993607A847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838200"/>
            <a:ext cx="5181600" cy="51816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7AFEFB6F-5D78-C929-CA9B-C59807365E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838200"/>
            <a:ext cx="51816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880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BC0094E96C7542B74E0841A4C2D1CF" ma:contentTypeVersion="14" ma:contentTypeDescription="Ein neues Dokument erstellen." ma:contentTypeScope="" ma:versionID="f33b26ab871620653a0f6be88cbb292d">
  <xsd:schema xmlns:xsd="http://www.w3.org/2001/XMLSchema" xmlns:xs="http://www.w3.org/2001/XMLSchema" xmlns:p="http://schemas.microsoft.com/office/2006/metadata/properties" xmlns:ns2="7072283c-1fc8-40e5-88b3-411356d36350" xmlns:ns3="c12482b8-8e80-4d5a-8ba8-69344029bb15" targetNamespace="http://schemas.microsoft.com/office/2006/metadata/properties" ma:root="true" ma:fieldsID="9db71bf6c8e33301815ef8c8a43b94be" ns2:_="" ns3:_="">
    <xsd:import namespace="7072283c-1fc8-40e5-88b3-411356d36350"/>
    <xsd:import namespace="c12482b8-8e80-4d5a-8ba8-69344029bb1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72283c-1fc8-40e5-88b3-411356d36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Bildmarkierungen" ma:readOnly="false" ma:fieldId="{5cf76f15-5ced-4ddc-b409-7134ff3c332f}" ma:taxonomyMulti="true" ma:sspId="1effff48-cca9-4807-8ad1-02586ec8c4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2482b8-8e80-4d5a-8ba8-69344029bb1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26c18612-216f-4005-bb86-d93b3328b1af}" ma:internalName="TaxCatchAll" ma:showField="CatchAllData" ma:web="c12482b8-8e80-4d5a-8ba8-69344029bb1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072283c-1fc8-40e5-88b3-411356d36350">
      <Terms xmlns="http://schemas.microsoft.com/office/infopath/2007/PartnerControls"/>
    </lcf76f155ced4ddcb4097134ff3c332f>
    <TaxCatchAll xmlns="c12482b8-8e80-4d5a-8ba8-69344029bb15" xsi:nil="true"/>
  </documentManagement>
</p:properties>
</file>

<file path=customXml/itemProps1.xml><?xml version="1.0" encoding="utf-8"?>
<ds:datastoreItem xmlns:ds="http://schemas.openxmlformats.org/officeDocument/2006/customXml" ds:itemID="{735E4AF9-FE42-48E9-B653-606EA912BEB6}"/>
</file>

<file path=customXml/itemProps2.xml><?xml version="1.0" encoding="utf-8"?>
<ds:datastoreItem xmlns:ds="http://schemas.openxmlformats.org/officeDocument/2006/customXml" ds:itemID="{449F3840-5005-4A97-AD02-59C06BF9742C}"/>
</file>

<file path=customXml/itemProps3.xml><?xml version="1.0" encoding="utf-8"?>
<ds:datastoreItem xmlns:ds="http://schemas.openxmlformats.org/officeDocument/2006/customXml" ds:itemID="{7EE83EEE-CAE6-47E8-97DD-88014D28E6D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Eva Ebeling</dc:creator>
  <cp:lastModifiedBy>Eva Ebeling</cp:lastModifiedBy>
  <cp:revision>1</cp:revision>
  <dcterms:created xsi:type="dcterms:W3CDTF">2022-07-05T15:03:57Z</dcterms:created>
  <dcterms:modified xsi:type="dcterms:W3CDTF">2022-07-05T15:11:54Z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0x01010027BC0094E96C7542B74E0841A4C2D1CF</vt:lpwstr>
  </property>
</Properties>
</file>